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5" autoAdjust="0"/>
    <p:restoredTop sz="94622" autoAdjust="0"/>
  </p:normalViewPr>
  <p:slideViewPr>
    <p:cSldViewPr>
      <p:cViewPr varScale="1">
        <p:scale>
          <a:sx n="51" d="100"/>
          <a:sy n="51" d="100"/>
        </p:scale>
        <p:origin x="828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24857D-5218-4BAD-9839-45165D9E7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3601" y="8686800"/>
            <a:ext cx="1397000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96C3AD7-F56E-4BA2-B8DF-9580DC283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0468" y="8539147"/>
            <a:ext cx="3055532" cy="56675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02CE80E-A28E-41C6-8111-8DCFCE3DE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1850" y="8619883"/>
            <a:ext cx="1447800" cy="46696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F2651A-B366-472B-A57D-696EC89D9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15751" y="8672497"/>
            <a:ext cx="2233899" cy="41435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F6CE24-1C5A-4918-AA39-D22AD2584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2101" y="8691547"/>
            <a:ext cx="2233899" cy="41435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88D565-B71C-4AAF-8C69-CF10C624E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0468" y="8686800"/>
            <a:ext cx="3055532" cy="419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9050"/>
            <a:ext cx="16256000" cy="9067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0A7CA4-0417-4F82-AB44-B966F57D9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0468" y="8443897"/>
            <a:ext cx="3055532" cy="5667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7D3427-630E-4C4A-850D-ABEF79C93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7400" y="2133600"/>
            <a:ext cx="8839200" cy="50663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3617F6-83CA-41A6-8EBE-3AABB544F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3301" y="8462947"/>
            <a:ext cx="3466349" cy="64295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8850320-58D7-4B22-99EC-5D39F8A988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5367" y="8415628"/>
            <a:ext cx="3105233" cy="57597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0402285-67C9-4A6F-8FEC-3D111205A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8834" y="8367697"/>
            <a:ext cx="3877166" cy="71915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Custom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Nikhil Kanojia</cp:lastModifiedBy>
  <cp:revision>3</cp:revision>
  <dcterms:created xsi:type="dcterms:W3CDTF">2006-08-16T00:00:00Z</dcterms:created>
  <dcterms:modified xsi:type="dcterms:W3CDTF">2026-02-23T07:23:49Z</dcterms:modified>
</cp:coreProperties>
</file>

<file path=docProps/thumbnail.jpeg>
</file>